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Open Sans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22" Type="http://schemas.openxmlformats.org/officeDocument/2006/relationships/image" Target="../media/image24.png"/><Relationship Id="rId21" Type="http://schemas.openxmlformats.org/officeDocument/2006/relationships/image" Target="../media/image14.png"/><Relationship Id="rId24" Type="http://schemas.openxmlformats.org/officeDocument/2006/relationships/image" Target="../media/image31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26" Type="http://schemas.openxmlformats.org/officeDocument/2006/relationships/image" Target="../media/image18.png"/><Relationship Id="rId25" Type="http://schemas.openxmlformats.org/officeDocument/2006/relationships/image" Target="../media/image13.png"/><Relationship Id="rId27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30.png"/><Relationship Id="rId8" Type="http://schemas.openxmlformats.org/officeDocument/2006/relationships/image" Target="../media/image21.png"/><Relationship Id="rId11" Type="http://schemas.openxmlformats.org/officeDocument/2006/relationships/image" Target="../media/image16.png"/><Relationship Id="rId10" Type="http://schemas.openxmlformats.org/officeDocument/2006/relationships/image" Target="../media/image7.png"/><Relationship Id="rId13" Type="http://schemas.openxmlformats.org/officeDocument/2006/relationships/image" Target="../media/image1.png"/><Relationship Id="rId12" Type="http://schemas.openxmlformats.org/officeDocument/2006/relationships/image" Target="../media/image9.png"/><Relationship Id="rId15" Type="http://schemas.openxmlformats.org/officeDocument/2006/relationships/image" Target="../media/image8.png"/><Relationship Id="rId14" Type="http://schemas.openxmlformats.org/officeDocument/2006/relationships/image" Target="../media/image15.png"/><Relationship Id="rId17" Type="http://schemas.openxmlformats.org/officeDocument/2006/relationships/image" Target="../media/image23.png"/><Relationship Id="rId16" Type="http://schemas.openxmlformats.org/officeDocument/2006/relationships/image" Target="../media/image2.png"/><Relationship Id="rId19" Type="http://schemas.openxmlformats.org/officeDocument/2006/relationships/image" Target="../media/image4.png"/><Relationship Id="rId1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3301996" y="1111466"/>
            <a:ext cx="23270084" cy="8229600"/>
            <a:chOff x="0" y="0"/>
            <a:chExt cx="31026779" cy="10972800"/>
          </a:xfrm>
        </p:grpSpPr>
        <p:sp>
          <p:nvSpPr>
            <p:cNvPr id="85" name="Google Shape;85;p13"/>
            <p:cNvSpPr/>
            <p:nvPr/>
          </p:nvSpPr>
          <p:spPr>
            <a:xfrm>
              <a:off x="15631269" y="0"/>
              <a:ext cx="5131837" cy="3657600"/>
            </a:xfrm>
            <a:custGeom>
              <a:rect b="b" l="l" r="r" t="t"/>
              <a:pathLst>
                <a:path extrusionOk="0" h="3657600" w="5131837">
                  <a:moveTo>
                    <a:pt x="0" y="0"/>
                  </a:moveTo>
                  <a:lnTo>
                    <a:pt x="5131836" y="0"/>
                  </a:lnTo>
                  <a:lnTo>
                    <a:pt x="5131836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>
              <a:off x="0" y="20123"/>
              <a:ext cx="5029200" cy="3657600"/>
            </a:xfrm>
            <a:custGeom>
              <a:rect b="b" l="l" r="r" t="t"/>
              <a:pathLst>
                <a:path extrusionOk="0" h="3657600" w="5029200">
                  <a:moveTo>
                    <a:pt x="0" y="0"/>
                  </a:moveTo>
                  <a:lnTo>
                    <a:pt x="5029200" y="0"/>
                  </a:lnTo>
                  <a:lnTo>
                    <a:pt x="5029200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>
              <a:off x="10540652" y="20123"/>
              <a:ext cx="5090617" cy="3637477"/>
            </a:xfrm>
            <a:custGeom>
              <a:rect b="b" l="l" r="r" t="t"/>
              <a:pathLst>
                <a:path extrusionOk="0" h="3637477" w="5090617">
                  <a:moveTo>
                    <a:pt x="0" y="0"/>
                  </a:moveTo>
                  <a:lnTo>
                    <a:pt x="5090617" y="0"/>
                  </a:lnTo>
                  <a:lnTo>
                    <a:pt x="5090617" y="3637477"/>
                  </a:lnTo>
                  <a:lnTo>
                    <a:pt x="0" y="36374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3"/>
            <p:cNvSpPr/>
            <p:nvPr/>
          </p:nvSpPr>
          <p:spPr>
            <a:xfrm>
              <a:off x="1220279" y="3657600"/>
              <a:ext cx="5131837" cy="3657600"/>
            </a:xfrm>
            <a:custGeom>
              <a:rect b="b" l="l" r="r" t="t"/>
              <a:pathLst>
                <a:path extrusionOk="0" h="3657600" w="5131837">
                  <a:moveTo>
                    <a:pt x="0" y="0"/>
                  </a:moveTo>
                  <a:lnTo>
                    <a:pt x="5131837" y="0"/>
                  </a:lnTo>
                  <a:lnTo>
                    <a:pt x="5131837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21608900" y="3657600"/>
              <a:ext cx="2859578" cy="3657600"/>
            </a:xfrm>
            <a:custGeom>
              <a:rect b="b" l="l" r="r" t="t"/>
              <a:pathLst>
                <a:path extrusionOk="0" h="3657600" w="2859578">
                  <a:moveTo>
                    <a:pt x="0" y="0"/>
                  </a:moveTo>
                  <a:lnTo>
                    <a:pt x="2859578" y="0"/>
                  </a:lnTo>
                  <a:lnTo>
                    <a:pt x="285957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27328056" y="3657600"/>
              <a:ext cx="2859578" cy="3657600"/>
            </a:xfrm>
            <a:custGeom>
              <a:rect b="b" l="l" r="r" t="t"/>
              <a:pathLst>
                <a:path extrusionOk="0" h="3657600" w="2859578">
                  <a:moveTo>
                    <a:pt x="0" y="0"/>
                  </a:moveTo>
                  <a:lnTo>
                    <a:pt x="2859579" y="0"/>
                  </a:lnTo>
                  <a:lnTo>
                    <a:pt x="2859579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1" name="Google Shape;91;p13"/>
            <p:cNvSpPr/>
            <p:nvPr/>
          </p:nvSpPr>
          <p:spPr>
            <a:xfrm>
              <a:off x="18709421" y="3657600"/>
              <a:ext cx="2899479" cy="3657600"/>
            </a:xfrm>
            <a:custGeom>
              <a:rect b="b" l="l" r="r" t="t"/>
              <a:pathLst>
                <a:path extrusionOk="0" h="3657600" w="2899479">
                  <a:moveTo>
                    <a:pt x="0" y="0"/>
                  </a:moveTo>
                  <a:lnTo>
                    <a:pt x="2899479" y="0"/>
                  </a:lnTo>
                  <a:lnTo>
                    <a:pt x="2899479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2" name="Google Shape;92;p13"/>
            <p:cNvSpPr/>
            <p:nvPr/>
          </p:nvSpPr>
          <p:spPr>
            <a:xfrm>
              <a:off x="15863143" y="3657600"/>
              <a:ext cx="2846278" cy="3657600"/>
            </a:xfrm>
            <a:custGeom>
              <a:rect b="b" l="l" r="r" t="t"/>
              <a:pathLst>
                <a:path extrusionOk="0" h="3657600" w="2846278">
                  <a:moveTo>
                    <a:pt x="0" y="0"/>
                  </a:moveTo>
                  <a:lnTo>
                    <a:pt x="2846278" y="0"/>
                  </a:lnTo>
                  <a:lnTo>
                    <a:pt x="284627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3" name="Google Shape;93;p13"/>
            <p:cNvSpPr/>
            <p:nvPr/>
          </p:nvSpPr>
          <p:spPr>
            <a:xfrm>
              <a:off x="13043466" y="3657600"/>
              <a:ext cx="2819677" cy="3657600"/>
            </a:xfrm>
            <a:custGeom>
              <a:rect b="b" l="l" r="r" t="t"/>
              <a:pathLst>
                <a:path extrusionOk="0" h="3657600" w="2819677">
                  <a:moveTo>
                    <a:pt x="0" y="0"/>
                  </a:moveTo>
                  <a:lnTo>
                    <a:pt x="2819677" y="0"/>
                  </a:lnTo>
                  <a:lnTo>
                    <a:pt x="2819677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6352116" y="3657600"/>
              <a:ext cx="3831771" cy="3657600"/>
            </a:xfrm>
            <a:custGeom>
              <a:rect b="b" l="l" r="r" t="t"/>
              <a:pathLst>
                <a:path extrusionOk="0" h="3657600" w="3831771">
                  <a:moveTo>
                    <a:pt x="0" y="0"/>
                  </a:moveTo>
                  <a:lnTo>
                    <a:pt x="3831772" y="0"/>
                  </a:lnTo>
                  <a:lnTo>
                    <a:pt x="3831772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" name="Google Shape;95;p13"/>
            <p:cNvSpPr/>
            <p:nvPr/>
          </p:nvSpPr>
          <p:spPr>
            <a:xfrm>
              <a:off x="24461828" y="3657600"/>
              <a:ext cx="2866228" cy="3657600"/>
            </a:xfrm>
            <a:custGeom>
              <a:rect b="b" l="l" r="r" t="t"/>
              <a:pathLst>
                <a:path extrusionOk="0" h="3657600" w="2866228">
                  <a:moveTo>
                    <a:pt x="0" y="0"/>
                  </a:moveTo>
                  <a:lnTo>
                    <a:pt x="2866228" y="0"/>
                  </a:lnTo>
                  <a:lnTo>
                    <a:pt x="286622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6" name="Google Shape;96;p13"/>
            <p:cNvSpPr/>
            <p:nvPr/>
          </p:nvSpPr>
          <p:spPr>
            <a:xfrm>
              <a:off x="21622200" y="7315200"/>
              <a:ext cx="2852928" cy="3657600"/>
            </a:xfrm>
            <a:custGeom>
              <a:rect b="b" l="l" r="r" t="t"/>
              <a:pathLst>
                <a:path extrusionOk="0" h="3657600" w="2852928">
                  <a:moveTo>
                    <a:pt x="0" y="0"/>
                  </a:moveTo>
                  <a:lnTo>
                    <a:pt x="2852928" y="0"/>
                  </a:lnTo>
                  <a:lnTo>
                    <a:pt x="285292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7" name="Google Shape;97;p13"/>
            <p:cNvSpPr/>
            <p:nvPr/>
          </p:nvSpPr>
          <p:spPr>
            <a:xfrm>
              <a:off x="27328056" y="7315200"/>
              <a:ext cx="2806377" cy="3657600"/>
            </a:xfrm>
            <a:custGeom>
              <a:rect b="b" l="l" r="r" t="t"/>
              <a:pathLst>
                <a:path extrusionOk="0" h="3657600" w="2806377">
                  <a:moveTo>
                    <a:pt x="0" y="0"/>
                  </a:moveTo>
                  <a:lnTo>
                    <a:pt x="2806377" y="0"/>
                  </a:lnTo>
                  <a:lnTo>
                    <a:pt x="2806377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8" name="Google Shape;98;p13"/>
            <p:cNvSpPr/>
            <p:nvPr/>
          </p:nvSpPr>
          <p:spPr>
            <a:xfrm>
              <a:off x="1220279" y="7315200"/>
              <a:ext cx="5131837" cy="3657600"/>
            </a:xfrm>
            <a:custGeom>
              <a:rect b="b" l="l" r="r" t="t"/>
              <a:pathLst>
                <a:path extrusionOk="0" h="3657600" w="5131837">
                  <a:moveTo>
                    <a:pt x="0" y="0"/>
                  </a:moveTo>
                  <a:lnTo>
                    <a:pt x="5131837" y="0"/>
                  </a:lnTo>
                  <a:lnTo>
                    <a:pt x="5131837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9" name="Google Shape;99;p13"/>
            <p:cNvSpPr/>
            <p:nvPr/>
          </p:nvSpPr>
          <p:spPr>
            <a:xfrm>
              <a:off x="15962896" y="7315200"/>
              <a:ext cx="2852928" cy="3657600"/>
            </a:xfrm>
            <a:custGeom>
              <a:rect b="b" l="l" r="r" t="t"/>
              <a:pathLst>
                <a:path extrusionOk="0" h="3657600" w="2852928">
                  <a:moveTo>
                    <a:pt x="0" y="0"/>
                  </a:moveTo>
                  <a:lnTo>
                    <a:pt x="2852928" y="0"/>
                  </a:lnTo>
                  <a:lnTo>
                    <a:pt x="285292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0" name="Google Shape;100;p13"/>
            <p:cNvSpPr/>
            <p:nvPr/>
          </p:nvSpPr>
          <p:spPr>
            <a:xfrm>
              <a:off x="12943713" y="7315200"/>
              <a:ext cx="3019183" cy="3657600"/>
            </a:xfrm>
            <a:custGeom>
              <a:rect b="b" l="l" r="r" t="t"/>
              <a:pathLst>
                <a:path extrusionOk="0" h="3657600" w="3019183">
                  <a:moveTo>
                    <a:pt x="0" y="0"/>
                  </a:moveTo>
                  <a:lnTo>
                    <a:pt x="3019183" y="0"/>
                  </a:lnTo>
                  <a:lnTo>
                    <a:pt x="3019183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1" name="Google Shape;101;p13"/>
            <p:cNvSpPr/>
            <p:nvPr/>
          </p:nvSpPr>
          <p:spPr>
            <a:xfrm>
              <a:off x="18815824" y="7315200"/>
              <a:ext cx="2806377" cy="3657600"/>
            </a:xfrm>
            <a:custGeom>
              <a:rect b="b" l="l" r="r" t="t"/>
              <a:pathLst>
                <a:path extrusionOk="0" h="3657600" w="2806377">
                  <a:moveTo>
                    <a:pt x="0" y="0"/>
                  </a:moveTo>
                  <a:lnTo>
                    <a:pt x="2806376" y="0"/>
                  </a:lnTo>
                  <a:lnTo>
                    <a:pt x="2806376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2" name="Google Shape;102;p13"/>
            <p:cNvSpPr/>
            <p:nvPr/>
          </p:nvSpPr>
          <p:spPr>
            <a:xfrm>
              <a:off x="10183888" y="3657600"/>
              <a:ext cx="2859578" cy="3657600"/>
            </a:xfrm>
            <a:custGeom>
              <a:rect b="b" l="l" r="r" t="t"/>
              <a:pathLst>
                <a:path extrusionOk="0" h="3657600" w="2859578">
                  <a:moveTo>
                    <a:pt x="0" y="0"/>
                  </a:moveTo>
                  <a:lnTo>
                    <a:pt x="2859578" y="0"/>
                  </a:lnTo>
                  <a:lnTo>
                    <a:pt x="2859578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3" name="Google Shape;103;p13"/>
            <p:cNvSpPr/>
            <p:nvPr/>
          </p:nvSpPr>
          <p:spPr>
            <a:xfrm>
              <a:off x="10183888" y="7315200"/>
              <a:ext cx="2806377" cy="3657600"/>
            </a:xfrm>
            <a:custGeom>
              <a:rect b="b" l="l" r="r" t="t"/>
              <a:pathLst>
                <a:path extrusionOk="0" h="3657600" w="2806377">
                  <a:moveTo>
                    <a:pt x="0" y="0"/>
                  </a:moveTo>
                  <a:lnTo>
                    <a:pt x="2806376" y="0"/>
                  </a:lnTo>
                  <a:lnTo>
                    <a:pt x="2806376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13"/>
            <p:cNvSpPr/>
            <p:nvPr/>
          </p:nvSpPr>
          <p:spPr>
            <a:xfrm>
              <a:off x="25894942" y="20123"/>
              <a:ext cx="5131837" cy="3657600"/>
            </a:xfrm>
            <a:custGeom>
              <a:rect b="b" l="l" r="r" t="t"/>
              <a:pathLst>
                <a:path extrusionOk="0" h="3657600" w="5131837">
                  <a:moveTo>
                    <a:pt x="0" y="0"/>
                  </a:moveTo>
                  <a:lnTo>
                    <a:pt x="5131837" y="0"/>
                  </a:lnTo>
                  <a:lnTo>
                    <a:pt x="5131837" y="3657600"/>
                  </a:lnTo>
                  <a:lnTo>
                    <a:pt x="0" y="3657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05" name="Google Shape;105;p13"/>
          <p:cNvSpPr/>
          <p:nvPr/>
        </p:nvSpPr>
        <p:spPr>
          <a:xfrm>
            <a:off x="2585624" y="2147821"/>
            <a:ext cx="13116750" cy="599135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4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0" y="9258300"/>
            <a:ext cx="2428718" cy="1117210"/>
          </a:xfrm>
          <a:custGeom>
            <a:rect b="b" l="l" r="r" t="t"/>
            <a:pathLst>
              <a:path extrusionOk="0" h="1117210" w="2428718">
                <a:moveTo>
                  <a:pt x="0" y="0"/>
                </a:moveTo>
                <a:lnTo>
                  <a:pt x="2428718" y="0"/>
                </a:lnTo>
                <a:lnTo>
                  <a:pt x="2428718" y="1117210"/>
                </a:lnTo>
                <a:lnTo>
                  <a:pt x="0" y="1117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3"/>
          <p:cNvSpPr/>
          <p:nvPr/>
        </p:nvSpPr>
        <p:spPr>
          <a:xfrm>
            <a:off x="16724543" y="9341066"/>
            <a:ext cx="1386782" cy="951679"/>
          </a:xfrm>
          <a:custGeom>
            <a:rect b="b" l="l" r="r" t="t"/>
            <a:pathLst>
              <a:path extrusionOk="0" h="951679" w="1386782">
                <a:moveTo>
                  <a:pt x="0" y="0"/>
                </a:moveTo>
                <a:lnTo>
                  <a:pt x="1386782" y="0"/>
                </a:lnTo>
                <a:lnTo>
                  <a:pt x="1386782" y="951679"/>
                </a:lnTo>
                <a:lnTo>
                  <a:pt x="0" y="951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4049933" y="3079101"/>
            <a:ext cx="10188134" cy="43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FIFA WOMEN'S WORLD CUP 2023</a:t>
            </a:r>
            <a:endParaRPr/>
          </a:p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4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AUSTRALIA &amp; NEW ZEALAND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15116331" y="6694499"/>
            <a:ext cx="1977331" cy="2563801"/>
          </a:xfrm>
          <a:custGeom>
            <a:rect b="b" l="l" r="r" t="t"/>
            <a:pathLst>
              <a:path extrusionOk="0" h="2563801" w="1977331">
                <a:moveTo>
                  <a:pt x="0" y="0"/>
                </a:moveTo>
                <a:lnTo>
                  <a:pt x="1977331" y="0"/>
                </a:lnTo>
                <a:lnTo>
                  <a:pt x="1977331" y="2563801"/>
                </a:lnTo>
                <a:lnTo>
                  <a:pt x="0" y="2563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3"/>
          <p:cNvSpPr/>
          <p:nvPr/>
        </p:nvSpPr>
        <p:spPr>
          <a:xfrm>
            <a:off x="1113580" y="1028700"/>
            <a:ext cx="2630276" cy="2832060"/>
          </a:xfrm>
          <a:custGeom>
            <a:rect b="b" l="l" r="r" t="t"/>
            <a:pathLst>
              <a:path extrusionOk="0" h="2832060" w="2630276">
                <a:moveTo>
                  <a:pt x="0" y="0"/>
                </a:moveTo>
                <a:lnTo>
                  <a:pt x="2630275" y="0"/>
                </a:lnTo>
                <a:lnTo>
                  <a:pt x="2630275" y="2832060"/>
                </a:lnTo>
                <a:lnTo>
                  <a:pt x="0" y="2832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3"/>
          <p:cNvSpPr/>
          <p:nvPr/>
        </p:nvSpPr>
        <p:spPr>
          <a:xfrm>
            <a:off x="13217948" y="525365"/>
            <a:ext cx="2040239" cy="3244913"/>
          </a:xfrm>
          <a:custGeom>
            <a:rect b="b" l="l" r="r" t="t"/>
            <a:pathLst>
              <a:path extrusionOk="0" h="3244913" w="2040239">
                <a:moveTo>
                  <a:pt x="0" y="0"/>
                </a:moveTo>
                <a:lnTo>
                  <a:pt x="2040238" y="0"/>
                </a:lnTo>
                <a:lnTo>
                  <a:pt x="2040238" y="3244913"/>
                </a:lnTo>
                <a:lnTo>
                  <a:pt x="0" y="3244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3"/>
          <p:cNvSpPr/>
          <p:nvPr/>
        </p:nvSpPr>
        <p:spPr>
          <a:xfrm>
            <a:off x="1445850" y="6694499"/>
            <a:ext cx="2220757" cy="2450490"/>
          </a:xfrm>
          <a:custGeom>
            <a:rect b="b" l="l" r="r" t="t"/>
            <a:pathLst>
              <a:path extrusionOk="0" h="2450490" w="2220757">
                <a:moveTo>
                  <a:pt x="0" y="0"/>
                </a:moveTo>
                <a:lnTo>
                  <a:pt x="2220757" y="0"/>
                </a:lnTo>
                <a:lnTo>
                  <a:pt x="2220757" y="2450491"/>
                </a:lnTo>
                <a:lnTo>
                  <a:pt x="0" y="2450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3"/>
          <p:cNvSpPr txBox="1"/>
          <p:nvPr/>
        </p:nvSpPr>
        <p:spPr>
          <a:xfrm>
            <a:off x="2846718" y="9564175"/>
            <a:ext cx="13240345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26416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Juan Restrepo, Javier Bermúdez, José  Silva, Isabella Ceballos and Valeria Cruz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2"/>
          <p:cNvGrpSpPr/>
          <p:nvPr/>
        </p:nvGrpSpPr>
        <p:grpSpPr>
          <a:xfrm>
            <a:off x="10632141" y="2394754"/>
            <a:ext cx="5921188" cy="6376090"/>
            <a:chOff x="0" y="-289322"/>
            <a:chExt cx="7894918" cy="8501454"/>
          </a:xfrm>
        </p:grpSpPr>
        <p:grpSp>
          <p:nvGrpSpPr>
            <p:cNvPr id="171" name="Google Shape;171;p22"/>
            <p:cNvGrpSpPr/>
            <p:nvPr/>
          </p:nvGrpSpPr>
          <p:grpSpPr>
            <a:xfrm>
              <a:off x="0" y="-289322"/>
              <a:ext cx="7894918" cy="8501454"/>
              <a:chOff x="0" y="-57150"/>
              <a:chExt cx="1559490" cy="1679300"/>
            </a:xfrm>
          </p:grpSpPr>
          <p:sp>
            <p:nvSpPr>
              <p:cNvPr id="172" name="Google Shape;172;p22"/>
              <p:cNvSpPr/>
              <p:nvPr/>
            </p:nvSpPr>
            <p:spPr>
              <a:xfrm>
                <a:off x="0" y="0"/>
                <a:ext cx="1559490" cy="1622150"/>
              </a:xfrm>
              <a:custGeom>
                <a:rect b="b" l="l" r="r" t="t"/>
                <a:pathLst>
                  <a:path extrusionOk="0" h="1622150" w="1559490">
                    <a:moveTo>
                      <a:pt x="0" y="0"/>
                    </a:moveTo>
                    <a:lnTo>
                      <a:pt x="1559490" y="0"/>
                    </a:lnTo>
                    <a:lnTo>
                      <a:pt x="1559490" y="1622150"/>
                    </a:lnTo>
                    <a:lnTo>
                      <a:pt x="0" y="1622150"/>
                    </a:lnTo>
                    <a:close/>
                  </a:path>
                </a:pathLst>
              </a:custGeom>
              <a:solidFill>
                <a:srgbClr val="F493AD"/>
              </a:solidFill>
              <a:ln>
                <a:noFill/>
              </a:ln>
            </p:spPr>
          </p:sp>
          <p:sp>
            <p:nvSpPr>
              <p:cNvPr id="173" name="Google Shape;173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02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22"/>
            <p:cNvSpPr/>
            <p:nvPr/>
          </p:nvSpPr>
          <p:spPr>
            <a:xfrm>
              <a:off x="122706" y="240361"/>
              <a:ext cx="7649506" cy="7752283"/>
            </a:xfrm>
            <a:custGeom>
              <a:rect b="b" l="l" r="r" t="t"/>
              <a:pathLst>
                <a:path extrusionOk="0" h="7752283" w="7649506">
                  <a:moveTo>
                    <a:pt x="0" y="0"/>
                  </a:moveTo>
                  <a:lnTo>
                    <a:pt x="7649506" y="0"/>
                  </a:lnTo>
                  <a:lnTo>
                    <a:pt x="7649506" y="7752282"/>
                  </a:lnTo>
                  <a:lnTo>
                    <a:pt x="0" y="77522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75" name="Google Shape;175;p22"/>
          <p:cNvGrpSpPr/>
          <p:nvPr/>
        </p:nvGrpSpPr>
        <p:grpSpPr>
          <a:xfrm>
            <a:off x="2132479" y="2394754"/>
            <a:ext cx="5921188" cy="6376090"/>
            <a:chOff x="0" y="-289322"/>
            <a:chExt cx="7894918" cy="8501454"/>
          </a:xfrm>
        </p:grpSpPr>
        <p:grpSp>
          <p:nvGrpSpPr>
            <p:cNvPr id="176" name="Google Shape;176;p22"/>
            <p:cNvGrpSpPr/>
            <p:nvPr/>
          </p:nvGrpSpPr>
          <p:grpSpPr>
            <a:xfrm>
              <a:off x="0" y="-289322"/>
              <a:ext cx="7894918" cy="8501454"/>
              <a:chOff x="0" y="-57150"/>
              <a:chExt cx="1559490" cy="1679300"/>
            </a:xfrm>
          </p:grpSpPr>
          <p:sp>
            <p:nvSpPr>
              <p:cNvPr id="177" name="Google Shape;177;p22"/>
              <p:cNvSpPr/>
              <p:nvPr/>
            </p:nvSpPr>
            <p:spPr>
              <a:xfrm>
                <a:off x="0" y="0"/>
                <a:ext cx="1559490" cy="1622150"/>
              </a:xfrm>
              <a:custGeom>
                <a:rect b="b" l="l" r="r" t="t"/>
                <a:pathLst>
                  <a:path extrusionOk="0" h="1622150" w="1559490">
                    <a:moveTo>
                      <a:pt x="0" y="0"/>
                    </a:moveTo>
                    <a:lnTo>
                      <a:pt x="1559490" y="0"/>
                    </a:lnTo>
                    <a:lnTo>
                      <a:pt x="1559490" y="1622150"/>
                    </a:lnTo>
                    <a:lnTo>
                      <a:pt x="0" y="1622150"/>
                    </a:lnTo>
                    <a:close/>
                  </a:path>
                </a:pathLst>
              </a:custGeom>
              <a:solidFill>
                <a:srgbClr val="F493AD"/>
              </a:solidFill>
              <a:ln>
                <a:noFill/>
              </a:ln>
            </p:spPr>
          </p:sp>
          <p:sp>
            <p:nvSpPr>
              <p:cNvPr id="178" name="Google Shape;178;p2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02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" name="Google Shape;179;p22"/>
            <p:cNvSpPr/>
            <p:nvPr/>
          </p:nvSpPr>
          <p:spPr>
            <a:xfrm>
              <a:off x="377886" y="199257"/>
              <a:ext cx="7162925" cy="7773154"/>
            </a:xfrm>
            <a:custGeom>
              <a:rect b="b" l="l" r="r" t="t"/>
              <a:pathLst>
                <a:path extrusionOk="0" h="7773154" w="7162925">
                  <a:moveTo>
                    <a:pt x="0" y="0"/>
                  </a:moveTo>
                  <a:lnTo>
                    <a:pt x="7162926" y="0"/>
                  </a:lnTo>
                  <a:lnTo>
                    <a:pt x="7162926" y="7773154"/>
                  </a:lnTo>
                  <a:lnTo>
                    <a:pt x="0" y="777315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80" name="Google Shape;180;p22"/>
          <p:cNvSpPr txBox="1"/>
          <p:nvPr/>
        </p:nvSpPr>
        <p:spPr>
          <a:xfrm>
            <a:off x="2916032" y="-76200"/>
            <a:ext cx="12455937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Exclusive T-shirt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7832163" y="4401453"/>
            <a:ext cx="9673616" cy="3779795"/>
          </a:xfrm>
          <a:custGeom>
            <a:rect b="b" l="l" r="r" t="t"/>
            <a:pathLst>
              <a:path extrusionOk="0" h="3779795" w="9673616">
                <a:moveTo>
                  <a:pt x="0" y="0"/>
                </a:moveTo>
                <a:lnTo>
                  <a:pt x="9673616" y="0"/>
                </a:lnTo>
                <a:lnTo>
                  <a:pt x="9673616" y="3779795"/>
                </a:lnTo>
                <a:lnTo>
                  <a:pt x="0" y="3779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5841" l="0" r="-16997" t="-25475"/>
            </a:stretch>
          </a:blipFill>
          <a:ln>
            <a:noFill/>
          </a:ln>
        </p:spPr>
      </p:sp>
      <p:sp>
        <p:nvSpPr>
          <p:cNvPr id="186" name="Google Shape;186;p23"/>
          <p:cNvSpPr/>
          <p:nvPr/>
        </p:nvSpPr>
        <p:spPr>
          <a:xfrm>
            <a:off x="7832163" y="720760"/>
            <a:ext cx="9673616" cy="3680693"/>
          </a:xfrm>
          <a:custGeom>
            <a:rect b="b" l="l" r="r" t="t"/>
            <a:pathLst>
              <a:path extrusionOk="0" h="3680693" w="9673616">
                <a:moveTo>
                  <a:pt x="0" y="0"/>
                </a:moveTo>
                <a:lnTo>
                  <a:pt x="9673616" y="0"/>
                </a:lnTo>
                <a:lnTo>
                  <a:pt x="9673616" y="3680693"/>
                </a:lnTo>
                <a:lnTo>
                  <a:pt x="0" y="3680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5505" l="-12145" r="-23108" t="-26003"/>
            </a:stretch>
          </a:blipFill>
          <a:ln>
            <a:noFill/>
          </a:ln>
        </p:spPr>
      </p:sp>
      <p:sp>
        <p:nvSpPr>
          <p:cNvPr id="187" name="Google Shape;187;p23"/>
          <p:cNvSpPr txBox="1"/>
          <p:nvPr/>
        </p:nvSpPr>
        <p:spPr>
          <a:xfrm>
            <a:off x="214315" y="1032102"/>
            <a:ext cx="7052889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VR Glasses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448768" y="3407434"/>
            <a:ext cx="7149592" cy="360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83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The kit will allow you to immerse yourself in a virtual experience and feel like you are with the other fans in the stadium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3106592" y="3417094"/>
            <a:ext cx="12074816" cy="5841206"/>
          </a:xfrm>
          <a:custGeom>
            <a:rect b="b" l="l" r="r" t="t"/>
            <a:pathLst>
              <a:path extrusionOk="0" h="5841206" w="12074816">
                <a:moveTo>
                  <a:pt x="0" y="0"/>
                </a:moveTo>
                <a:lnTo>
                  <a:pt x="12074816" y="0"/>
                </a:lnTo>
                <a:lnTo>
                  <a:pt x="12074816" y="5841206"/>
                </a:lnTo>
                <a:lnTo>
                  <a:pt x="0" y="5841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4"/>
          <p:cNvSpPr txBox="1"/>
          <p:nvPr/>
        </p:nvSpPr>
        <p:spPr>
          <a:xfrm>
            <a:off x="5326142" y="-252585"/>
            <a:ext cx="7635715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User Surveys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3126442" y="3552680"/>
            <a:ext cx="12035115" cy="5705620"/>
          </a:xfrm>
          <a:custGeom>
            <a:rect b="b" l="l" r="r" t="t"/>
            <a:pathLst>
              <a:path extrusionOk="0" h="5705620" w="12035115">
                <a:moveTo>
                  <a:pt x="0" y="0"/>
                </a:moveTo>
                <a:lnTo>
                  <a:pt x="12035116" y="0"/>
                </a:lnTo>
                <a:lnTo>
                  <a:pt x="12035116" y="5705620"/>
                </a:lnTo>
                <a:lnTo>
                  <a:pt x="0" y="5705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5"/>
          <p:cNvSpPr txBox="1"/>
          <p:nvPr/>
        </p:nvSpPr>
        <p:spPr>
          <a:xfrm>
            <a:off x="5326142" y="-252585"/>
            <a:ext cx="7635715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User Surveys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9441488" y="3746452"/>
            <a:ext cx="7361460" cy="5327373"/>
          </a:xfrm>
          <a:custGeom>
            <a:rect b="b" l="l" r="r" t="t"/>
            <a:pathLst>
              <a:path extrusionOk="0" h="5327373" w="7361460">
                <a:moveTo>
                  <a:pt x="0" y="0"/>
                </a:moveTo>
                <a:lnTo>
                  <a:pt x="7361460" y="0"/>
                </a:lnTo>
                <a:lnTo>
                  <a:pt x="7361460" y="5327373"/>
                </a:lnTo>
                <a:lnTo>
                  <a:pt x="0" y="5327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6"/>
          <p:cNvSpPr/>
          <p:nvPr/>
        </p:nvSpPr>
        <p:spPr>
          <a:xfrm>
            <a:off x="14865838" y="7624026"/>
            <a:ext cx="1937111" cy="484278"/>
          </a:xfrm>
          <a:custGeom>
            <a:rect b="b" l="l" r="r" t="t"/>
            <a:pathLst>
              <a:path extrusionOk="0" h="484278" w="1937111">
                <a:moveTo>
                  <a:pt x="0" y="0"/>
                </a:moveTo>
                <a:lnTo>
                  <a:pt x="1937110" y="0"/>
                </a:lnTo>
                <a:lnTo>
                  <a:pt x="1937110" y="484277"/>
                </a:lnTo>
                <a:lnTo>
                  <a:pt x="0" y="484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6"/>
          <p:cNvSpPr txBox="1"/>
          <p:nvPr/>
        </p:nvSpPr>
        <p:spPr>
          <a:xfrm>
            <a:off x="731769" y="-239191"/>
            <a:ext cx="7635715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User Surveys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427607" y="3903286"/>
            <a:ext cx="8716393" cy="5101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8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We conducted surveys with different users to find out their opinion about our proposal. (1 the lowest and 5 the highest)</a:t>
            </a:r>
            <a:endParaRPr/>
          </a:p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58" u="none" cap="none" strike="noStrike">
              <a:solidFill>
                <a:srgbClr val="2641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8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At the end we got an average rating of 4.6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14777134" y="8108303"/>
            <a:ext cx="410118" cy="819145"/>
          </a:xfrm>
          <a:custGeom>
            <a:rect b="b" l="l" r="r" t="t"/>
            <a:pathLst>
              <a:path extrusionOk="0" h="819145" w="410118">
                <a:moveTo>
                  <a:pt x="0" y="0"/>
                </a:moveTo>
                <a:lnTo>
                  <a:pt x="410117" y="0"/>
                </a:lnTo>
                <a:lnTo>
                  <a:pt x="410117" y="819145"/>
                </a:lnTo>
                <a:lnTo>
                  <a:pt x="0" y="819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64230" r="-34555" t="0"/>
            </a:stretch>
          </a:blipFill>
          <a:ln>
            <a:noFill/>
          </a:ln>
        </p:spPr>
      </p:sp>
      <p:sp>
        <p:nvSpPr>
          <p:cNvPr id="210" name="Google Shape;210;p26"/>
          <p:cNvSpPr/>
          <p:nvPr/>
        </p:nvSpPr>
        <p:spPr>
          <a:xfrm>
            <a:off x="16392831" y="8108303"/>
            <a:ext cx="410118" cy="819145"/>
          </a:xfrm>
          <a:custGeom>
            <a:rect b="b" l="l" r="r" t="t"/>
            <a:pathLst>
              <a:path extrusionOk="0" h="819145" w="410118">
                <a:moveTo>
                  <a:pt x="0" y="0"/>
                </a:moveTo>
                <a:lnTo>
                  <a:pt x="410117" y="0"/>
                </a:lnTo>
                <a:lnTo>
                  <a:pt x="410117" y="819145"/>
                </a:lnTo>
                <a:lnTo>
                  <a:pt x="0" y="819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64230" r="-34555" t="0"/>
            </a:stretch>
          </a:blipFill>
          <a:ln>
            <a:noFill/>
          </a:ln>
        </p:spPr>
      </p:sp>
      <p:sp>
        <p:nvSpPr>
          <p:cNvPr id="211" name="Google Shape;211;p26"/>
          <p:cNvSpPr txBox="1"/>
          <p:nvPr/>
        </p:nvSpPr>
        <p:spPr>
          <a:xfrm>
            <a:off x="15128639" y="7799490"/>
            <a:ext cx="1411509" cy="308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12" u="none" cap="none" strike="noStrike">
                <a:solidFill>
                  <a:srgbClr val="E0E0E0"/>
                </a:solidFill>
                <a:latin typeface="Arial"/>
                <a:ea typeface="Arial"/>
                <a:cs typeface="Arial"/>
                <a:sym typeface="Arial"/>
              </a:rPr>
              <a:t>Average score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7742219" y="3222473"/>
            <a:ext cx="2803563" cy="2803563"/>
          </a:xfrm>
          <a:custGeom>
            <a:rect b="b" l="l" r="r" t="t"/>
            <a:pathLst>
              <a:path extrusionOk="0" h="2803563" w="2803563">
                <a:moveTo>
                  <a:pt x="0" y="0"/>
                </a:moveTo>
                <a:lnTo>
                  <a:pt x="2803562" y="0"/>
                </a:lnTo>
                <a:lnTo>
                  <a:pt x="2803562" y="2803563"/>
                </a:lnTo>
                <a:lnTo>
                  <a:pt x="0" y="2803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7"/>
          <p:cNvSpPr/>
          <p:nvPr/>
        </p:nvSpPr>
        <p:spPr>
          <a:xfrm>
            <a:off x="2801541" y="3222473"/>
            <a:ext cx="2521327" cy="2530818"/>
          </a:xfrm>
          <a:custGeom>
            <a:rect b="b" l="l" r="r" t="t"/>
            <a:pathLst>
              <a:path extrusionOk="0" h="2530818" w="2521327">
                <a:moveTo>
                  <a:pt x="0" y="0"/>
                </a:moveTo>
                <a:lnTo>
                  <a:pt x="2521328" y="0"/>
                </a:lnTo>
                <a:lnTo>
                  <a:pt x="2521328" y="2530817"/>
                </a:lnTo>
                <a:lnTo>
                  <a:pt x="0" y="2530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7"/>
          <p:cNvSpPr/>
          <p:nvPr/>
        </p:nvSpPr>
        <p:spPr>
          <a:xfrm>
            <a:off x="12961858" y="3086100"/>
            <a:ext cx="2814116" cy="2803563"/>
          </a:xfrm>
          <a:custGeom>
            <a:rect b="b" l="l" r="r" t="t"/>
            <a:pathLst>
              <a:path extrusionOk="0" h="2803563" w="2814116">
                <a:moveTo>
                  <a:pt x="0" y="0"/>
                </a:moveTo>
                <a:lnTo>
                  <a:pt x="2814116" y="0"/>
                </a:lnTo>
                <a:lnTo>
                  <a:pt x="2814116" y="2803563"/>
                </a:lnTo>
                <a:lnTo>
                  <a:pt x="0" y="2803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27"/>
          <p:cNvSpPr txBox="1"/>
          <p:nvPr/>
        </p:nvSpPr>
        <p:spPr>
          <a:xfrm>
            <a:off x="5326142" y="609600"/>
            <a:ext cx="763571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Verbatims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12303858" y="5976408"/>
            <a:ext cx="4130116" cy="1975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83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"I love the activities before the dance floor."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7078942" y="5976408"/>
            <a:ext cx="4130116" cy="3233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83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"I like the way of watching the matches in augmented reality"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1997147" y="5976408"/>
            <a:ext cx="4130116" cy="1975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83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"I find the glasses and the kit in general exciting"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10517376" y="2053525"/>
            <a:ext cx="5378389" cy="7607339"/>
          </a:xfrm>
          <a:custGeom>
            <a:rect b="b" l="l" r="r" t="t"/>
            <a:pathLst>
              <a:path extrusionOk="0" h="7607339" w="5378389">
                <a:moveTo>
                  <a:pt x="0" y="0"/>
                </a:moveTo>
                <a:lnTo>
                  <a:pt x="5378389" y="0"/>
                </a:lnTo>
                <a:lnTo>
                  <a:pt x="537838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28"/>
          <p:cNvSpPr txBox="1"/>
          <p:nvPr/>
        </p:nvSpPr>
        <p:spPr>
          <a:xfrm>
            <a:off x="235375" y="-76200"/>
            <a:ext cx="1781725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Exclusive discount coupons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2044343" y="3938224"/>
            <a:ext cx="6102322" cy="3676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For those who attend to the "Football Party", there will be exclusive coupons to watch the matches of the Lionesses in the WORLD CUP.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2275710" y="3671634"/>
            <a:ext cx="6100865" cy="4436993"/>
          </a:xfrm>
          <a:custGeom>
            <a:rect b="b" l="l" r="r" t="t"/>
            <a:pathLst>
              <a:path extrusionOk="0" h="4436993" w="6100865">
                <a:moveTo>
                  <a:pt x="0" y="0"/>
                </a:moveTo>
                <a:lnTo>
                  <a:pt x="6100865" y="0"/>
                </a:lnTo>
                <a:lnTo>
                  <a:pt x="6100865" y="4436993"/>
                </a:lnTo>
                <a:lnTo>
                  <a:pt x="0" y="4436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9"/>
          <p:cNvSpPr/>
          <p:nvPr/>
        </p:nvSpPr>
        <p:spPr>
          <a:xfrm>
            <a:off x="10843187" y="3056245"/>
            <a:ext cx="4791843" cy="5667771"/>
          </a:xfrm>
          <a:custGeom>
            <a:rect b="b" l="l" r="r" t="t"/>
            <a:pathLst>
              <a:path extrusionOk="0" h="5667771" w="4791843">
                <a:moveTo>
                  <a:pt x="0" y="0"/>
                </a:moveTo>
                <a:lnTo>
                  <a:pt x="4791843" y="0"/>
                </a:lnTo>
                <a:lnTo>
                  <a:pt x="4791843" y="5667771"/>
                </a:lnTo>
                <a:lnTo>
                  <a:pt x="0" y="566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9"/>
          <p:cNvSpPr txBox="1"/>
          <p:nvPr/>
        </p:nvSpPr>
        <p:spPr>
          <a:xfrm>
            <a:off x="5326142" y="609600"/>
            <a:ext cx="763571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4417432" y="5482509"/>
            <a:ext cx="2673007" cy="3303547"/>
          </a:xfrm>
          <a:custGeom>
            <a:rect b="b" l="l" r="r" t="t"/>
            <a:pathLst>
              <a:path extrusionOk="0" h="3303547" w="2673007">
                <a:moveTo>
                  <a:pt x="0" y="0"/>
                </a:moveTo>
                <a:lnTo>
                  <a:pt x="2673007" y="0"/>
                </a:lnTo>
                <a:lnTo>
                  <a:pt x="2673007" y="3303546"/>
                </a:lnTo>
                <a:lnTo>
                  <a:pt x="0" y="3303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0"/>
          <p:cNvSpPr/>
          <p:nvPr/>
        </p:nvSpPr>
        <p:spPr>
          <a:xfrm>
            <a:off x="3444723" y="2955175"/>
            <a:ext cx="4977014" cy="1881933"/>
          </a:xfrm>
          <a:custGeom>
            <a:rect b="b" l="l" r="r" t="t"/>
            <a:pathLst>
              <a:path extrusionOk="0" h="1881933" w="4977014">
                <a:moveTo>
                  <a:pt x="0" y="0"/>
                </a:moveTo>
                <a:lnTo>
                  <a:pt x="4977014" y="0"/>
                </a:lnTo>
                <a:lnTo>
                  <a:pt x="4977014" y="1881933"/>
                </a:lnTo>
                <a:lnTo>
                  <a:pt x="0" y="1881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0"/>
          <p:cNvSpPr/>
          <p:nvPr/>
        </p:nvSpPr>
        <p:spPr>
          <a:xfrm>
            <a:off x="10204102" y="2291726"/>
            <a:ext cx="3208831" cy="3208831"/>
          </a:xfrm>
          <a:custGeom>
            <a:rect b="b" l="l" r="r" t="t"/>
            <a:pathLst>
              <a:path extrusionOk="0" h="3208831" w="3208831">
                <a:moveTo>
                  <a:pt x="0" y="0"/>
                </a:moveTo>
                <a:lnTo>
                  <a:pt x="3208831" y="0"/>
                </a:lnTo>
                <a:lnTo>
                  <a:pt x="3208831" y="3208831"/>
                </a:lnTo>
                <a:lnTo>
                  <a:pt x="0" y="3208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0"/>
          <p:cNvSpPr/>
          <p:nvPr/>
        </p:nvSpPr>
        <p:spPr>
          <a:xfrm>
            <a:off x="9539267" y="6777293"/>
            <a:ext cx="4241180" cy="2008762"/>
          </a:xfrm>
          <a:custGeom>
            <a:rect b="b" l="l" r="r" t="t"/>
            <a:pathLst>
              <a:path extrusionOk="0" h="2008762" w="4241180">
                <a:moveTo>
                  <a:pt x="0" y="0"/>
                </a:moveTo>
                <a:lnTo>
                  <a:pt x="4241181" y="0"/>
                </a:lnTo>
                <a:lnTo>
                  <a:pt x="4241181" y="2008762"/>
                </a:lnTo>
                <a:lnTo>
                  <a:pt x="0" y="2008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0"/>
          <p:cNvSpPr txBox="1"/>
          <p:nvPr/>
        </p:nvSpPr>
        <p:spPr>
          <a:xfrm>
            <a:off x="-585142" y="464168"/>
            <a:ext cx="13183873" cy="2586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99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In collaboration with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899" u="none" cap="none" strike="noStrike">
              <a:solidFill>
                <a:srgbClr val="26416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6084207" y="2573228"/>
            <a:ext cx="11175093" cy="5140543"/>
          </a:xfrm>
          <a:custGeom>
            <a:rect b="b" l="l" r="r" t="t"/>
            <a:pathLst>
              <a:path extrusionOk="0" h="5140543" w="11175093">
                <a:moveTo>
                  <a:pt x="0" y="0"/>
                </a:moveTo>
                <a:lnTo>
                  <a:pt x="11175093" y="0"/>
                </a:lnTo>
                <a:lnTo>
                  <a:pt x="11175093" y="5140544"/>
                </a:lnTo>
                <a:lnTo>
                  <a:pt x="0" y="5140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2330506" y="2300673"/>
            <a:ext cx="3468624" cy="5685653"/>
          </a:xfrm>
          <a:custGeom>
            <a:rect b="b" l="l" r="r" t="t"/>
            <a:pathLst>
              <a:path extrusionOk="0" h="5685653" w="3468624">
                <a:moveTo>
                  <a:pt x="0" y="0"/>
                </a:moveTo>
                <a:lnTo>
                  <a:pt x="3468625" y="0"/>
                </a:lnTo>
                <a:lnTo>
                  <a:pt x="3468625" y="5685654"/>
                </a:lnTo>
                <a:lnTo>
                  <a:pt x="0" y="56856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2289811" y="1678040"/>
            <a:ext cx="13708378" cy="7710963"/>
          </a:xfrm>
          <a:custGeom>
            <a:rect b="b" l="l" r="r" t="t"/>
            <a:pathLst>
              <a:path extrusionOk="0" h="7710963" w="13708378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5"/>
          <p:cNvSpPr txBox="1"/>
          <p:nvPr/>
        </p:nvSpPr>
        <p:spPr>
          <a:xfrm>
            <a:off x="235375" y="298264"/>
            <a:ext cx="1781725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Football Party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3273308" y="2295372"/>
            <a:ext cx="11403626" cy="7307824"/>
          </a:xfrm>
          <a:custGeom>
            <a:rect b="b" l="l" r="r" t="t"/>
            <a:pathLst>
              <a:path extrusionOk="0" h="7307824" w="11403626">
                <a:moveTo>
                  <a:pt x="0" y="0"/>
                </a:moveTo>
                <a:lnTo>
                  <a:pt x="11403626" y="0"/>
                </a:lnTo>
                <a:lnTo>
                  <a:pt x="11403626" y="7307824"/>
                </a:lnTo>
                <a:lnTo>
                  <a:pt x="0" y="7307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6"/>
          <p:cNvSpPr txBox="1"/>
          <p:nvPr/>
        </p:nvSpPr>
        <p:spPr>
          <a:xfrm>
            <a:off x="235375" y="298264"/>
            <a:ext cx="1781725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Football Party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3805033" y="-137989"/>
            <a:ext cx="12023761" cy="12023761"/>
          </a:xfrm>
          <a:custGeom>
            <a:rect b="b" l="l" r="r" t="t"/>
            <a:pathLst>
              <a:path extrusionOk="0" h="12023761" w="12023761">
                <a:moveTo>
                  <a:pt x="0" y="0"/>
                </a:moveTo>
                <a:lnTo>
                  <a:pt x="12023761" y="0"/>
                </a:lnTo>
                <a:lnTo>
                  <a:pt x="12023761" y="12023761"/>
                </a:lnTo>
                <a:lnTo>
                  <a:pt x="0" y="12023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17"/>
          <p:cNvSpPr/>
          <p:nvPr/>
        </p:nvSpPr>
        <p:spPr>
          <a:xfrm>
            <a:off x="650624" y="4077384"/>
            <a:ext cx="16986752" cy="4565351"/>
          </a:xfrm>
          <a:custGeom>
            <a:rect b="b" l="l" r="r" t="t"/>
            <a:pathLst>
              <a:path extrusionOk="0" h="4565351" w="16986752">
                <a:moveTo>
                  <a:pt x="0" y="0"/>
                </a:moveTo>
                <a:lnTo>
                  <a:pt x="16986752" y="0"/>
                </a:lnTo>
                <a:lnTo>
                  <a:pt x="16986752" y="4565352"/>
                </a:lnTo>
                <a:lnTo>
                  <a:pt x="0" y="4565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1188"/>
            </a:stretch>
          </a:blipFill>
          <a:ln>
            <a:noFill/>
          </a:ln>
        </p:spPr>
      </p:sp>
      <p:sp>
        <p:nvSpPr>
          <p:cNvPr id="138" name="Google Shape;138;p17"/>
          <p:cNvSpPr txBox="1"/>
          <p:nvPr/>
        </p:nvSpPr>
        <p:spPr>
          <a:xfrm>
            <a:off x="2160892" y="831482"/>
            <a:ext cx="13966215" cy="1418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54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Participating Countries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1818742" y="579873"/>
            <a:ext cx="13968080" cy="9504115"/>
          </a:xfrm>
          <a:custGeom>
            <a:rect b="b" l="l" r="r" t="t"/>
            <a:pathLst>
              <a:path extrusionOk="0" h="9504115" w="13968080">
                <a:moveTo>
                  <a:pt x="0" y="0"/>
                </a:moveTo>
                <a:lnTo>
                  <a:pt x="13968080" y="0"/>
                </a:lnTo>
                <a:lnTo>
                  <a:pt x="13968080" y="9504115"/>
                </a:lnTo>
                <a:lnTo>
                  <a:pt x="0" y="95041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3211645" y="805975"/>
            <a:ext cx="11282303" cy="8452325"/>
          </a:xfrm>
          <a:custGeom>
            <a:rect b="b" l="l" r="r" t="t"/>
            <a:pathLst>
              <a:path extrusionOk="0" h="8452325" w="11282303">
                <a:moveTo>
                  <a:pt x="0" y="0"/>
                </a:moveTo>
                <a:lnTo>
                  <a:pt x="11282303" y="0"/>
                </a:lnTo>
                <a:lnTo>
                  <a:pt x="11282303" y="8452325"/>
                </a:lnTo>
                <a:lnTo>
                  <a:pt x="0" y="8452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9"/>
          <p:cNvSpPr txBox="1"/>
          <p:nvPr/>
        </p:nvSpPr>
        <p:spPr>
          <a:xfrm>
            <a:off x="1028700" y="609600"/>
            <a:ext cx="653975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KIT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E6A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5543037" y="1838420"/>
            <a:ext cx="7640714" cy="7640714"/>
          </a:xfrm>
          <a:custGeom>
            <a:rect b="b" l="l" r="r" t="t"/>
            <a:pathLst>
              <a:path extrusionOk="0" h="7640714" w="7640714">
                <a:moveTo>
                  <a:pt x="0" y="0"/>
                </a:moveTo>
                <a:lnTo>
                  <a:pt x="7640714" y="0"/>
                </a:lnTo>
                <a:lnTo>
                  <a:pt x="7640714" y="7640714"/>
                </a:lnTo>
                <a:lnTo>
                  <a:pt x="0" y="7640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0"/>
          <p:cNvSpPr/>
          <p:nvPr/>
        </p:nvSpPr>
        <p:spPr>
          <a:xfrm>
            <a:off x="8137115" y="4886212"/>
            <a:ext cx="848805" cy="626168"/>
          </a:xfrm>
          <a:custGeom>
            <a:rect b="b" l="l" r="r" t="t"/>
            <a:pathLst>
              <a:path extrusionOk="0" h="626168" w="848805">
                <a:moveTo>
                  <a:pt x="0" y="0"/>
                </a:moveTo>
                <a:lnTo>
                  <a:pt x="848805" y="0"/>
                </a:lnTo>
                <a:lnTo>
                  <a:pt x="848805" y="626167"/>
                </a:lnTo>
                <a:lnTo>
                  <a:pt x="0" y="62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0"/>
          <p:cNvSpPr txBox="1"/>
          <p:nvPr/>
        </p:nvSpPr>
        <p:spPr>
          <a:xfrm>
            <a:off x="2933152" y="-76200"/>
            <a:ext cx="1242169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Collectible cards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CC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10603066" y="1205050"/>
            <a:ext cx="7186667" cy="4223199"/>
          </a:xfrm>
          <a:custGeom>
            <a:rect b="b" l="l" r="r" t="t"/>
            <a:pathLst>
              <a:path extrusionOk="0" h="4223199" w="7186667">
                <a:moveTo>
                  <a:pt x="0" y="0"/>
                </a:moveTo>
                <a:lnTo>
                  <a:pt x="7186667" y="0"/>
                </a:lnTo>
                <a:lnTo>
                  <a:pt x="7186667" y="4223199"/>
                </a:lnTo>
                <a:lnTo>
                  <a:pt x="0" y="4223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1"/>
          <p:cNvSpPr/>
          <p:nvPr/>
        </p:nvSpPr>
        <p:spPr>
          <a:xfrm>
            <a:off x="12548474" y="5251899"/>
            <a:ext cx="3295852" cy="4453486"/>
          </a:xfrm>
          <a:custGeom>
            <a:rect b="b" l="l" r="r" t="t"/>
            <a:pathLst>
              <a:path extrusionOk="0" h="4453486" w="3295852">
                <a:moveTo>
                  <a:pt x="0" y="0"/>
                </a:moveTo>
                <a:lnTo>
                  <a:pt x="3295852" y="0"/>
                </a:lnTo>
                <a:lnTo>
                  <a:pt x="3295852" y="4453486"/>
                </a:lnTo>
                <a:lnTo>
                  <a:pt x="0" y="4453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1"/>
          <p:cNvSpPr/>
          <p:nvPr/>
        </p:nvSpPr>
        <p:spPr>
          <a:xfrm>
            <a:off x="13745334" y="7478642"/>
            <a:ext cx="902131" cy="1506691"/>
          </a:xfrm>
          <a:custGeom>
            <a:rect b="b" l="l" r="r" t="t"/>
            <a:pathLst>
              <a:path extrusionOk="0" h="1506691" w="902131">
                <a:moveTo>
                  <a:pt x="0" y="0"/>
                </a:moveTo>
                <a:lnTo>
                  <a:pt x="902132" y="0"/>
                </a:lnTo>
                <a:lnTo>
                  <a:pt x="902132" y="1506692"/>
                </a:lnTo>
                <a:lnTo>
                  <a:pt x="0" y="150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1"/>
          <p:cNvSpPr txBox="1"/>
          <p:nvPr/>
        </p:nvSpPr>
        <p:spPr>
          <a:xfrm>
            <a:off x="1320113" y="1069262"/>
            <a:ext cx="7052889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Stuffed toy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1994408" y="4328760"/>
            <a:ext cx="7149592" cy="2901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83" u="none" cap="none" strike="noStrike">
                <a:solidFill>
                  <a:srgbClr val="264162"/>
                </a:solidFill>
                <a:latin typeface="Arial"/>
                <a:ea typeface="Arial"/>
                <a:cs typeface="Arial"/>
                <a:sym typeface="Arial"/>
              </a:rPr>
              <a:t>The kit will also include a penguin stuffed toy due to the official mascot of the competition (TAZUNI)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